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280" r:id="rId6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96092" autoAdjust="0"/>
  </p:normalViewPr>
  <p:slideViewPr>
    <p:cSldViewPr snapToGrid="0" snapToObjects="1">
      <p:cViewPr varScale="1">
        <p:scale>
          <a:sx n="77" d="100"/>
          <a:sy n="77" d="100"/>
        </p:scale>
        <p:origin x="1182" y="9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22/07/2015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69B73F5E-8400-4AAA-8F35-90F382C471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934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B4186096-3A71-404D-B62B-4C214A6FE271}" type="datetimeFigureOut">
              <a:rPr lang="en-GB"/>
              <a:pPr>
                <a:defRPr/>
              </a:pPr>
              <a:t>22/07/2015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0DDF0405-FF94-401C-A8B3-48AE9BEE0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823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EBAD599-5B66-4CBE-960C-2F9D1F8E633C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202855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933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4B8BB-23AA-4771-95CC-1B6D2D7F1F82}" type="datetime1">
              <a:rPr lang="fr-FR"/>
              <a:pPr>
                <a:defRPr/>
              </a:pPr>
              <a:t>22/07/2015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92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A24D9-7FA5-4E50-9853-D939EC07A981}" type="datetime1">
              <a:rPr lang="fr-FR"/>
              <a:pPr>
                <a:defRPr/>
              </a:pPr>
              <a:t>22/07/2015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80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6EBED-7D82-4121-BF53-B52B86B55FEA}" type="datetime1">
              <a:rPr lang="fr-FR"/>
              <a:pPr>
                <a:defRPr/>
              </a:pPr>
              <a:t>22/07/2015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57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F4DC0-A362-407D-89D1-9F758391BAC5}" type="datetime1">
              <a:rPr lang="fr-FR"/>
              <a:pPr>
                <a:defRPr/>
              </a:pPr>
              <a:t>22/07/2015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64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31A0A-F307-41F3-9E91-45C054D4A061}" type="datetime1">
              <a:rPr lang="fr-FR"/>
              <a:pPr>
                <a:defRPr/>
              </a:pPr>
              <a:t>22/07/2015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217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6E248-4F92-46F2-BFE1-A20FBAC58397}" type="datetime1">
              <a:rPr lang="fr-FR"/>
              <a:pPr>
                <a:defRPr/>
              </a:pPr>
              <a:t>22/07/2015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420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7329E-5831-4957-819F-EE1B512E9D11}" type="datetime1">
              <a:rPr lang="fr-FR"/>
              <a:pPr>
                <a:defRPr/>
              </a:pPr>
              <a:t>22/07/2015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940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A3A95BEC-E2EA-48C8-B4EE-52AA9CCCB758}" type="datetime1">
              <a:rPr lang="fr-FR"/>
              <a:pPr>
                <a:defRPr/>
              </a:pPr>
              <a:t>22/07/2015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3" r:id="rId7"/>
    <p:sldLayoutId id="2147483954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57200" y="249999"/>
            <a:ext cx="8299450" cy="1651825"/>
          </a:xfrm>
        </p:spPr>
        <p:txBody>
          <a:bodyPr/>
          <a:lstStyle/>
          <a:p>
            <a:pPr algn="ctr" eaLnBrk="1" hangingPunct="1"/>
            <a:r>
              <a:rPr lang="es-ES" sz="1800" dirty="0" smtClean="0">
                <a:latin typeface="Arial" charset="0"/>
                <a:ea typeface="ＭＳ Ｐゴシック" pitchFamily="34" charset="-128"/>
                <a:cs typeface="Arial" charset="0"/>
              </a:rPr>
              <a:t>¿</a:t>
            </a:r>
            <a:r>
              <a:rPr lang="es-ES" sz="1800" dirty="0">
                <a:latin typeface="Arial" charset="0"/>
                <a:ea typeface="ＭＳ Ｐゴシック" pitchFamily="34" charset="-128"/>
                <a:cs typeface="Arial" charset="0"/>
              </a:rPr>
              <a:t>Cuáles son los puntos fuertes, los puntos débiles, las oportunidades y las amenazas en relación con su organización, cuando se trata de presentar informes al </a:t>
            </a:r>
            <a:r>
              <a:rPr lang="es-ES" sz="1800" dirty="0" smtClean="0">
                <a:latin typeface="Arial" charset="0"/>
                <a:ea typeface="ＭＳ Ｐゴシック" pitchFamily="34" charset="-128"/>
                <a:cs typeface="Arial" charset="0"/>
              </a:rPr>
              <a:t>Comité de los Derechos de las Personas con Discapacidad?</a:t>
            </a:r>
            <a:endParaRPr lang="fr-FR" sz="18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123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026669"/>
              </p:ext>
            </p:extLst>
          </p:nvPr>
        </p:nvGraphicFramePr>
        <p:xfrm>
          <a:off x="1016000" y="1696538"/>
          <a:ext cx="6669024" cy="433036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39613"/>
                <a:gridCol w="3429411"/>
              </a:tblGrid>
              <a:tr h="36683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PUNTOS FUERTES</a:t>
                      </a:r>
                      <a:endParaRPr lang="en-GB" sz="1600" dirty="0"/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PUNTOS DÉBILES</a:t>
                      </a:r>
                      <a:endParaRPr lang="en-GB" sz="1600" dirty="0"/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413243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¿Qué es lo que usted hace bien y que podría ayudar en la presentación de informes?</a:t>
                      </a:r>
                    </a:p>
                    <a:p>
                      <a:r>
                        <a:rPr lang="es-ES" sz="1600" dirty="0" smtClean="0"/>
                        <a:t>¿Cuáles son sus puntos fuertes?</a:t>
                      </a:r>
                    </a:p>
                    <a:p>
                      <a:r>
                        <a:rPr lang="es-ES" sz="1600" dirty="0" smtClean="0"/>
                        <a:t>¿Qué recursos puede aprovechar para la presentación de informes?</a:t>
                      </a:r>
                      <a:endParaRPr lang="en-GB" sz="1600" dirty="0" smtClean="0"/>
                    </a:p>
                    <a:p>
                      <a:endParaRPr lang="en-GB" sz="1600" dirty="0"/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¿Qué podría mejorar?</a:t>
                      </a:r>
                    </a:p>
                    <a:p>
                      <a:r>
                        <a:rPr lang="es-ES" sz="1600" dirty="0" smtClean="0"/>
                        <a:t>¿Qué es lo que probablemente otras personas considerarían como sus puntos débiles en la presentación de informes?</a:t>
                      </a:r>
                    </a:p>
                    <a:p>
                      <a:endParaRPr lang="en-GB" sz="1600" dirty="0"/>
                    </a:p>
                  </a:txBody>
                  <a:tcPr marT="45735" marB="45735"/>
                </a:tc>
              </a:tr>
              <a:tr h="36683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OPORTUNIDADES</a:t>
                      </a: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smtClean="0">
                          <a:solidFill>
                            <a:schemeClr val="bg1"/>
                          </a:solidFill>
                        </a:rPr>
                        <a:t>AMENAZAS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718588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¿Qué oportunidades están disponibles para usted en materia de preparación de informes al Comité?</a:t>
                      </a:r>
                    </a:p>
                    <a:p>
                      <a:r>
                        <a:rPr lang="es-ES" sz="1600" dirty="0" smtClean="0"/>
                        <a:t>¿Qué tendencias podría aprovechar?</a:t>
                      </a:r>
                    </a:p>
                    <a:p>
                      <a:r>
                        <a:rPr lang="es-ES" sz="1600" dirty="0" smtClean="0"/>
                        <a:t>¿Cómo podría transformar sus puntos fuertes en oportunidades?</a:t>
                      </a:r>
                    </a:p>
                    <a:p>
                      <a:endParaRPr lang="en-GB" sz="1600" dirty="0"/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¿Qué amenazas podrían afectarle?</a:t>
                      </a:r>
                    </a:p>
                    <a:p>
                      <a:r>
                        <a:rPr lang="es-ES" sz="1600" dirty="0" smtClean="0"/>
                        <a:t>¿Quién o qué</a:t>
                      </a:r>
                      <a:r>
                        <a:rPr lang="es-ES" sz="1600" baseline="0" dirty="0" smtClean="0"/>
                        <a:t> constituye la fuente de esas amenazas?</a:t>
                      </a:r>
                      <a:endParaRPr lang="es-ES" sz="1600" dirty="0" smtClean="0"/>
                    </a:p>
                    <a:p>
                      <a:r>
                        <a:rPr lang="es-ES" sz="1600" dirty="0" smtClean="0"/>
                        <a:t>¿A qué amenazas le exponen sus puntos débiles?</a:t>
                      </a:r>
                    </a:p>
                    <a:p>
                      <a:endParaRPr lang="en-GB" sz="1600" dirty="0" smtClean="0"/>
                    </a:p>
                    <a:p>
                      <a:endParaRPr lang="en-GB" sz="1600" dirty="0"/>
                    </a:p>
                  </a:txBody>
                  <a:tcPr marT="45735" marB="4573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5a7f69b97e597fe9441f8c904db091e1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cf551296ee1a8887e5c78874e2fd4914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CD8AAB-DDAA-492D-A0E4-87E47A72A214}">
  <ds:schemaRefs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sharepoint/v3"/>
    <ds:schemaRef ds:uri="http://www.w3.org/XML/1998/namespace"/>
    <ds:schemaRef ds:uri="http://schemas.microsoft.com/office/2006/documentManagement/types"/>
    <ds:schemaRef ds:uri="b4e33e86-409b-44c1-8485-331954efb210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19D5167-22FC-4E68-9B58-4DC62BAEF9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2953</TotalTime>
  <Words>165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Wingdings</vt:lpstr>
      <vt:lpstr>Thème Office</vt:lpstr>
      <vt:lpstr>¿Cuáles son los puntos fuertes, los puntos débiles, las oportunidades y las amenazas en relación con su organización, cuando se trata de presentar informes al Comité de los Derechos de las Personas con Discapacidad?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ordi</cp:lastModifiedBy>
  <cp:revision>220</cp:revision>
  <cp:lastPrinted>2011-08-24T07:57:36Z</cp:lastPrinted>
  <dcterms:created xsi:type="dcterms:W3CDTF">2010-05-19T14:44:31Z</dcterms:created>
  <dcterms:modified xsi:type="dcterms:W3CDTF">2015-07-22T18:10:22Z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